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1596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8662" y="214290"/>
            <a:ext cx="7200000" cy="33180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00100" y="3714752"/>
            <a:ext cx="7200000" cy="5974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42976" y="4500570"/>
            <a:ext cx="7200000" cy="18411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7224" y="357166"/>
            <a:ext cx="7200000" cy="2574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4" name="直接连接符 3"/>
          <p:cNvCxnSpPr/>
          <p:nvPr/>
        </p:nvCxnSpPr>
        <p:spPr>
          <a:xfrm>
            <a:off x="1071538" y="2285992"/>
            <a:ext cx="3929090" cy="15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57224" y="3143248"/>
            <a:ext cx="7200000" cy="30171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57224" y="357166"/>
            <a:ext cx="7200000" cy="38603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7200000" cy="4845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7200000" cy="36224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7200000" cy="5158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44000" y="4071942"/>
            <a:ext cx="5400000" cy="2293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2428868"/>
            <a:ext cx="4320000" cy="2969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28596" y="928670"/>
            <a:ext cx="7200000" cy="13177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0</Words>
  <PresentationFormat>全屏显示(4:3)</PresentationFormat>
  <Paragraphs>0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AutoBVT</cp:lastModifiedBy>
  <cp:revision>13</cp:revision>
  <dcterms:created xsi:type="dcterms:W3CDTF">2017-10-20T07:34:02Z</dcterms:created>
  <dcterms:modified xsi:type="dcterms:W3CDTF">2017-10-23T08:10:15Z</dcterms:modified>
</cp:coreProperties>
</file>

<file path=docProps/thumbnail.jpeg>
</file>